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思源黑体 1 Bold" panose="02010600030101010101" charset="-122"/>
      <p:regular r:id="rId12"/>
    </p:embeddedFont>
    <p:embeddedFont>
      <p:font typeface="字由点字倔强黑" panose="02010600030101010101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akra Petch" panose="02010600030101010101" charset="-34"/>
      <p:regular r:id="rId18"/>
    </p:embeddedFont>
    <p:embeddedFont>
      <p:font typeface="Chakra Petch Bold" panose="02010600030101010101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4505"/>
            <a:chOff x="0" y="0"/>
            <a:chExt cx="25288293" cy="3566007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6978" cy="3561016"/>
            </a:xfrm>
            <a:custGeom>
              <a:avLst/>
              <a:gdLst/>
              <a:ahLst/>
              <a:cxnLst/>
              <a:rect l="l" t="t" r="r" b="b"/>
              <a:pathLst>
                <a:path w="4386978" h="3561016">
                  <a:moveTo>
                    <a:pt x="0" y="0"/>
                  </a:moveTo>
                  <a:lnTo>
                    <a:pt x="4386978" y="0"/>
                  </a:lnTo>
                  <a:lnTo>
                    <a:pt x="4386978" y="3561016"/>
                  </a:lnTo>
                  <a:lnTo>
                    <a:pt x="0" y="356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5118" r="-138474" b="-11482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4422" r="-89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353995" y="7372167"/>
            <a:ext cx="4214401" cy="529500"/>
            <a:chOff x="0" y="0"/>
            <a:chExt cx="5619201" cy="7060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42945" y="9888"/>
              <a:ext cx="513331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 dirty="0" err="1">
                  <a:solidFill>
                    <a:srgbClr val="3B5345"/>
                  </a:solidFill>
                  <a:latin typeface="思源黑体 1 Bold"/>
                  <a:ea typeface="思源黑体 1 Bold"/>
                </a:rPr>
                <a:t>汇报人：XXX</a:t>
              </a:r>
              <a:endParaRPr lang="en-US" sz="2799" spc="279" dirty="0">
                <a:solidFill>
                  <a:srgbClr val="3B5345"/>
                </a:solidFill>
                <a:latin typeface="思源黑体 1 Bold"/>
                <a:ea typeface="思源黑体 1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29303" y="7372167"/>
            <a:ext cx="4214401" cy="529500"/>
            <a:chOff x="0" y="0"/>
            <a:chExt cx="5619201" cy="706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2945" y="9888"/>
              <a:ext cx="513331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trike="noStrike" spc="279">
                  <a:solidFill>
                    <a:srgbClr val="3B5345"/>
                  </a:solidFill>
                  <a:latin typeface="思源黑体 1 Bold"/>
                  <a:ea typeface="思源黑体 1 Bold"/>
                </a:rPr>
                <a:t>时间：XX月XX日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3141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290165" y="4505039"/>
            <a:ext cx="1417589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zh-CN" altLang="en-US" sz="13900" spc="1292" dirty="0">
                <a:solidFill>
                  <a:srgbClr val="3B5345"/>
                </a:solidFill>
                <a:latin typeface="字由点字倔强黑"/>
                <a:ea typeface="字由点字倔强黑"/>
              </a:rPr>
              <a:t>目标跟踪系统</a:t>
            </a:r>
            <a:endParaRPr lang="en-US" sz="13900" spc="1292" dirty="0">
              <a:solidFill>
                <a:srgbClr val="3B5345"/>
              </a:solidFill>
              <a:latin typeface="字由点字倔强黑"/>
              <a:ea typeface="字由点字倔强黑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09215" y="2233995"/>
            <a:ext cx="9052280" cy="1999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84"/>
              </a:lnSpc>
            </a:pPr>
            <a:r>
              <a:rPr lang="zh-CN" altLang="en-US" sz="13403" spc="1809" dirty="0">
                <a:solidFill>
                  <a:srgbClr val="41624D"/>
                </a:solidFill>
                <a:ea typeface="字由点字倔强黑"/>
              </a:rPr>
              <a:t>汇报展示</a:t>
            </a:r>
            <a:endParaRPr lang="en-US" sz="13403" spc="1809" dirty="0">
              <a:solidFill>
                <a:srgbClr val="41624D"/>
              </a:solidFill>
              <a:ea typeface="字由点字倔强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6644"/>
            <a:chOff x="0" y="0"/>
            <a:chExt cx="25288293" cy="3568858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8593" cy="3568858"/>
            </a:xfrm>
            <a:custGeom>
              <a:avLst/>
              <a:gdLst/>
              <a:ahLst/>
              <a:cxnLst/>
              <a:rect l="l" t="t" r="r" b="b"/>
              <a:pathLst>
                <a:path w="4388593" h="3568858">
                  <a:moveTo>
                    <a:pt x="0" y="0"/>
                  </a:moveTo>
                  <a:lnTo>
                    <a:pt x="4388593" y="0"/>
                  </a:lnTo>
                  <a:lnTo>
                    <a:pt x="4388593" y="3568858"/>
                  </a:lnTo>
                  <a:lnTo>
                    <a:pt x="0" y="3568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4997" r="-138386" b="-11434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3141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290165" y="3874456"/>
            <a:ext cx="14175894" cy="212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3900" spc="1598" dirty="0" err="1">
                <a:solidFill>
                  <a:srgbClr val="3B5345"/>
                </a:solidFill>
                <a:ea typeface="字由点字倔强黑"/>
              </a:rPr>
              <a:t>感谢您的观看</a:t>
            </a:r>
            <a:endParaRPr lang="en-US" sz="13900" spc="1598" dirty="0">
              <a:solidFill>
                <a:srgbClr val="3B5345"/>
              </a:solidFill>
              <a:ea typeface="字由点字倔强黑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325600" y="2509273"/>
            <a:ext cx="454441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1024" dirty="0">
                <a:solidFill>
                  <a:srgbClr val="121212"/>
                </a:solidFill>
                <a:latin typeface="Chakra Petch"/>
              </a:rPr>
              <a:t>BUPT</a:t>
            </a:r>
          </a:p>
        </p:txBody>
      </p:sp>
      <p:sp>
        <p:nvSpPr>
          <p:cNvPr id="43" name="Freeform 31">
            <a:extLst>
              <a:ext uri="{FF2B5EF4-FFF2-40B4-BE49-F238E27FC236}">
                <a16:creationId xmlns:a16="http://schemas.microsoft.com/office/drawing/2014/main" id="{B41D6925-6932-4F87-9C51-DC6DA6933F00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F13B361E-22EB-4554-B47A-BA99923910BE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6DF6CE8F-ECFD-4A91-856F-08817DD055B2}"/>
              </a:ext>
            </a:extLst>
          </p:cNvPr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64422" r="-89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38069"/>
            <a:ext cx="16038423" cy="7999163"/>
            <a:chOff x="0" y="0"/>
            <a:chExt cx="21384564" cy="10665551"/>
          </a:xfrm>
        </p:grpSpPr>
        <p:sp>
          <p:nvSpPr>
            <p:cNvPr id="6" name="Freeform 6"/>
            <p:cNvSpPr/>
            <p:nvPr/>
          </p:nvSpPr>
          <p:spPr>
            <a:xfrm>
              <a:off x="10692282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43781" y="2926299"/>
            <a:ext cx="37930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spc="722">
                <a:solidFill>
                  <a:srgbClr val="343333"/>
                </a:solidFill>
                <a:latin typeface="Chakra Petch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659" y="1763429"/>
            <a:ext cx="3091300" cy="174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38"/>
              </a:lnSpc>
            </a:pPr>
            <a:r>
              <a:rPr lang="en-US" sz="9625" spc="981">
                <a:solidFill>
                  <a:srgbClr val="41624D"/>
                </a:solidFill>
                <a:ea typeface="字由点字倔强黑"/>
              </a:rPr>
              <a:t>目录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8851" y="4521449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8851" y="6537844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9845" y="4521449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9845" y="6537844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9938" y="5120440"/>
            <a:ext cx="449168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79938" y="7136835"/>
            <a:ext cx="43480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0932" y="5120440"/>
            <a:ext cx="43480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0932" y="7136835"/>
            <a:ext cx="514533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7370" y="4236304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57370" y="6252699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93330" y="4236304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93330" y="6252699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016441" y="3110338"/>
            <a:ext cx="7836341" cy="259929"/>
            <a:chOff x="0" y="0"/>
            <a:chExt cx="2063892" cy="684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3892" cy="68459"/>
            </a:xfrm>
            <a:custGeom>
              <a:avLst/>
              <a:gdLst/>
              <a:ahLst/>
              <a:cxnLst/>
              <a:rect l="l" t="t" r="r" b="b"/>
              <a:pathLst>
                <a:path w="2063892" h="68459">
                  <a:moveTo>
                    <a:pt x="34229" y="0"/>
                  </a:moveTo>
                  <a:lnTo>
                    <a:pt x="2029663" y="0"/>
                  </a:lnTo>
                  <a:cubicBezTo>
                    <a:pt x="2048567" y="0"/>
                    <a:pt x="2063892" y="15325"/>
                    <a:pt x="2063892" y="34229"/>
                  </a:cubicBezTo>
                  <a:lnTo>
                    <a:pt x="2063892" y="34229"/>
                  </a:lnTo>
                  <a:cubicBezTo>
                    <a:pt x="2063892" y="43307"/>
                    <a:pt x="2060286" y="52014"/>
                    <a:pt x="2053867" y="58433"/>
                  </a:cubicBezTo>
                  <a:cubicBezTo>
                    <a:pt x="2047448" y="64852"/>
                    <a:pt x="2038741" y="68459"/>
                    <a:pt x="2029663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063892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41" name="Freeform 30">
            <a:extLst>
              <a:ext uri="{FF2B5EF4-FFF2-40B4-BE49-F238E27FC236}">
                <a16:creationId xmlns:a16="http://schemas.microsoft.com/office/drawing/2014/main" id="{9CCFA748-F451-4EE5-9B8B-30E175600756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Freeform 31">
            <a:extLst>
              <a:ext uri="{FF2B5EF4-FFF2-40B4-BE49-F238E27FC236}">
                <a16:creationId xmlns:a16="http://schemas.microsoft.com/office/drawing/2014/main" id="{3BC9EAA0-FECD-4A5A-AA8B-7B309AFF423F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633359" y="5547546"/>
            <a:ext cx="5538222" cy="14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  <a:spcBef>
                <a:spcPct val="0"/>
              </a:spcBef>
            </a:pPr>
            <a:r>
              <a:rPr lang="en-US" sz="7699" spc="769">
                <a:solidFill>
                  <a:srgbClr val="41624D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66849" y="6996212"/>
            <a:ext cx="79543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spc="928">
                <a:solidFill>
                  <a:srgbClr val="343333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7802" y="2180147"/>
            <a:ext cx="3792396" cy="393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9"/>
              </a:lnSpc>
              <a:spcBef>
                <a:spcPct val="0"/>
              </a:spcBef>
            </a:pPr>
            <a:r>
              <a:rPr lang="en-US" sz="22999" u="none" strike="noStrike" spc="2437">
                <a:solidFill>
                  <a:srgbClr val="41624D"/>
                </a:solidFill>
                <a:latin typeface="Chakra Petch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33" name="Freeform 31">
            <a:extLst>
              <a:ext uri="{FF2B5EF4-FFF2-40B4-BE49-F238E27FC236}">
                <a16:creationId xmlns:a16="http://schemas.microsoft.com/office/drawing/2014/main" id="{0D6E328D-E575-4A42-8A22-6BC05B818DC1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7FF2EB6C-5683-419F-B8BE-651BB252A09E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7221" y="5623051"/>
            <a:ext cx="3003795" cy="3003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63323" y="5623051"/>
            <a:ext cx="3003795" cy="30037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20837" y="5623051"/>
            <a:ext cx="3003795" cy="30037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66825" y="7718565"/>
            <a:ext cx="1067753" cy="106775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22926" y="7718565"/>
            <a:ext cx="1067753" cy="106775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80441" y="7718565"/>
            <a:ext cx="1067753" cy="106775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54722" y="2591886"/>
            <a:ext cx="3826057" cy="6089823"/>
            <a:chOff x="0" y="0"/>
            <a:chExt cx="5101409" cy="811976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6" r="29276"/>
            <a:stretch/>
          </p:blipFill>
          <p:spPr>
            <a:xfrm>
              <a:off x="0" y="0"/>
              <a:ext cx="5101409" cy="8119764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17535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73637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1151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49194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05295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62810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07221" y="4452280"/>
            <a:ext cx="1094097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8171" y="3032809"/>
            <a:ext cx="4857487" cy="108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en-US" sz="6006" spc="600">
                <a:solidFill>
                  <a:srgbClr val="41624D"/>
                </a:solidFill>
                <a:ea typeface="字由点字倔强黑"/>
              </a:rPr>
              <a:t>请输入标题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6" name="Freeform 16"/>
          <p:cNvSpPr/>
          <p:nvPr/>
        </p:nvSpPr>
        <p:spPr>
          <a:xfrm>
            <a:off x="6896122" y="2619960"/>
            <a:ext cx="4382739" cy="4183158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41624D"/>
          </a:solidFill>
        </p:spPr>
      </p:sp>
      <p:sp>
        <p:nvSpPr>
          <p:cNvPr id="18" name="TextBox 18"/>
          <p:cNvSpPr txBox="1"/>
          <p:nvPr/>
        </p:nvSpPr>
        <p:spPr>
          <a:xfrm>
            <a:off x="1066800" y="4085729"/>
            <a:ext cx="5449457" cy="150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61499" y="4085729"/>
            <a:ext cx="5419727" cy="150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5657" y="7854084"/>
            <a:ext cx="1000367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81983" y="3445563"/>
            <a:ext cx="3034275" cy="499689"/>
            <a:chOff x="0" y="0"/>
            <a:chExt cx="4045700" cy="66625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61500" y="3445563"/>
            <a:ext cx="3034275" cy="499689"/>
            <a:chOff x="0" y="0"/>
            <a:chExt cx="4045700" cy="66625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570355" y="7182124"/>
            <a:ext cx="3034275" cy="499689"/>
            <a:chOff x="0" y="0"/>
            <a:chExt cx="4045700" cy="66625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EA6092C-3038-4203-8D42-FDB2DDD3F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294113" y="2896885"/>
            <a:ext cx="3629308" cy="362930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765" y="7088556"/>
            <a:ext cx="304325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spc="279">
                <a:solidFill>
                  <a:srgbClr val="41624D"/>
                </a:solidFill>
                <a:ea typeface="思源黑体 1 Bold"/>
              </a:rPr>
              <a:t>请输入标题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7764" y="7717177"/>
            <a:ext cx="7710133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87290" y="6782301"/>
            <a:ext cx="7570559" cy="0"/>
          </a:xfrm>
          <a:prstGeom prst="line">
            <a:avLst/>
          </a:prstGeom>
          <a:ln w="19050" cap="flat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287290" y="2760213"/>
            <a:ext cx="7570559" cy="3563837"/>
            <a:chOff x="0" y="0"/>
            <a:chExt cx="10094079" cy="475178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98" b="14598"/>
            <a:stretch/>
          </p:blipFill>
          <p:spPr>
            <a:xfrm>
              <a:off x="0" y="0"/>
              <a:ext cx="10094079" cy="4751783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9528550" y="7088556"/>
            <a:ext cx="304325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spc="279">
                <a:solidFill>
                  <a:srgbClr val="41624D"/>
                </a:solidFill>
                <a:ea typeface="思源黑体 1 Bold"/>
              </a:rPr>
              <a:t>请输入标题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28550" y="7717177"/>
            <a:ext cx="7580084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2" name="AutoShape 22"/>
          <p:cNvSpPr/>
          <p:nvPr/>
        </p:nvSpPr>
        <p:spPr>
          <a:xfrm>
            <a:off x="9538075" y="6782301"/>
            <a:ext cx="7570559" cy="0"/>
          </a:xfrm>
          <a:prstGeom prst="line">
            <a:avLst/>
          </a:prstGeom>
          <a:ln w="19050" cap="flat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9538075" y="2760213"/>
            <a:ext cx="7442704" cy="3563837"/>
            <a:chOff x="0" y="0"/>
            <a:chExt cx="9923606" cy="475178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b="13990"/>
            <a:stretch/>
          </p:blipFill>
          <p:spPr>
            <a:xfrm>
              <a:off x="0" y="0"/>
              <a:ext cx="9923606" cy="4751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58304" y="2654850"/>
            <a:ext cx="1543901" cy="154390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8144" y="4463355"/>
            <a:ext cx="3944222" cy="3669513"/>
            <a:chOff x="0" y="0"/>
            <a:chExt cx="1038807" cy="966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69998" y="2654850"/>
            <a:ext cx="1543901" cy="154390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69838" y="4463355"/>
            <a:ext cx="3944222" cy="3669513"/>
            <a:chOff x="0" y="0"/>
            <a:chExt cx="1038807" cy="966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85795" y="2654850"/>
            <a:ext cx="1543901" cy="154390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85635" y="4463355"/>
            <a:ext cx="3944222" cy="3669513"/>
            <a:chOff x="0" y="0"/>
            <a:chExt cx="1038807" cy="966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8914035" y="3163829"/>
            <a:ext cx="459931" cy="525942"/>
          </a:xfrm>
          <a:custGeom>
            <a:avLst/>
            <a:gdLst/>
            <a:ahLst/>
            <a:cxnLst/>
            <a:rect l="l" t="t" r="r" b="b"/>
            <a:pathLst>
              <a:path w="459931" h="525942">
                <a:moveTo>
                  <a:pt x="0" y="0"/>
                </a:moveTo>
                <a:lnTo>
                  <a:pt x="459930" y="0"/>
                </a:lnTo>
                <a:lnTo>
                  <a:pt x="459930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942974" y="3163829"/>
            <a:ext cx="690195" cy="525942"/>
          </a:xfrm>
          <a:custGeom>
            <a:avLst/>
            <a:gdLst/>
            <a:ahLst/>
            <a:cxnLst/>
            <a:rect l="l" t="t" r="r" b="b"/>
            <a:pathLst>
              <a:path w="690195" h="525942">
                <a:moveTo>
                  <a:pt x="0" y="0"/>
                </a:moveTo>
                <a:lnTo>
                  <a:pt x="690195" y="0"/>
                </a:lnTo>
                <a:lnTo>
                  <a:pt x="690195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671494" y="3163829"/>
            <a:ext cx="717522" cy="525942"/>
          </a:xfrm>
          <a:custGeom>
            <a:avLst/>
            <a:gdLst/>
            <a:ahLst/>
            <a:cxnLst/>
            <a:rect l="l" t="t" r="r" b="b"/>
            <a:pathLst>
              <a:path w="717522" h="525942">
                <a:moveTo>
                  <a:pt x="0" y="0"/>
                </a:moveTo>
                <a:lnTo>
                  <a:pt x="717522" y="0"/>
                </a:lnTo>
                <a:lnTo>
                  <a:pt x="717522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665196" y="5828115"/>
            <a:ext cx="273011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70640" y="5828115"/>
            <a:ext cx="274261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80187" y="5828115"/>
            <a:ext cx="275511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3117" y="5071339"/>
            <a:ext cx="3034275" cy="499689"/>
            <a:chOff x="0" y="0"/>
            <a:chExt cx="4045700" cy="66625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89351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24811" y="5071339"/>
            <a:ext cx="3034275" cy="499689"/>
            <a:chOff x="0" y="0"/>
            <a:chExt cx="4045700" cy="666253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740608" y="5071339"/>
            <a:ext cx="3034275" cy="499689"/>
            <a:chOff x="0" y="0"/>
            <a:chExt cx="4045700" cy="666253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289351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819305" y="3339789"/>
            <a:ext cx="6257335" cy="4756602"/>
            <a:chOff x="0" y="0"/>
            <a:chExt cx="9076037" cy="6899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6024858" y="3339789"/>
            <a:ext cx="6257335" cy="4756602"/>
            <a:chOff x="0" y="0"/>
            <a:chExt cx="9076037" cy="68992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11230411" y="3339789"/>
            <a:ext cx="6257335" cy="4756602"/>
            <a:chOff x="0" y="0"/>
            <a:chExt cx="9076037" cy="6899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937438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7438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565294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937438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42991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42991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6770847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7142991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48544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8544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31" name="AutoShape 31"/>
          <p:cNvSpPr/>
          <p:nvPr/>
        </p:nvSpPr>
        <p:spPr>
          <a:xfrm flipH="1">
            <a:off x="11976399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2348544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937438" y="5091299"/>
            <a:ext cx="3034275" cy="499689"/>
            <a:chOff x="0" y="0"/>
            <a:chExt cx="4045700" cy="66625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937438" y="6934825"/>
            <a:ext cx="3034275" cy="499689"/>
            <a:chOff x="0" y="0"/>
            <a:chExt cx="4045700" cy="66625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142991" y="5091299"/>
            <a:ext cx="3034275" cy="499689"/>
            <a:chOff x="0" y="0"/>
            <a:chExt cx="4045700" cy="66625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142991" y="6934825"/>
            <a:ext cx="3034275" cy="499689"/>
            <a:chOff x="0" y="0"/>
            <a:chExt cx="4045700" cy="6662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50977" y="5091299"/>
            <a:ext cx="3034275" cy="499689"/>
            <a:chOff x="0" y="0"/>
            <a:chExt cx="4045700" cy="666253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350977" y="6934825"/>
            <a:ext cx="3034275" cy="499689"/>
            <a:chOff x="0" y="0"/>
            <a:chExt cx="4045700" cy="666253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7221" y="2761493"/>
            <a:ext cx="6016011" cy="5906987"/>
            <a:chOff x="0" y="0"/>
            <a:chExt cx="1466592" cy="14400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592" cy="1440014"/>
            </a:xfrm>
            <a:custGeom>
              <a:avLst/>
              <a:gdLst/>
              <a:ahLst/>
              <a:cxnLst/>
              <a:rect l="l" t="t" r="r" b="b"/>
              <a:pathLst>
                <a:path w="1466592" h="1440014">
                  <a:moveTo>
                    <a:pt x="25738" y="0"/>
                  </a:moveTo>
                  <a:lnTo>
                    <a:pt x="1440855" y="0"/>
                  </a:lnTo>
                  <a:cubicBezTo>
                    <a:pt x="1455069" y="0"/>
                    <a:pt x="1466592" y="11523"/>
                    <a:pt x="1466592" y="25738"/>
                  </a:cubicBezTo>
                  <a:lnTo>
                    <a:pt x="1466592" y="1414276"/>
                  </a:lnTo>
                  <a:cubicBezTo>
                    <a:pt x="1466592" y="1428491"/>
                    <a:pt x="1455069" y="1440014"/>
                    <a:pt x="1440855" y="1440014"/>
                  </a:cubicBezTo>
                  <a:lnTo>
                    <a:pt x="25738" y="1440014"/>
                  </a:lnTo>
                  <a:cubicBezTo>
                    <a:pt x="18912" y="1440014"/>
                    <a:pt x="12365" y="1437302"/>
                    <a:pt x="7538" y="1432476"/>
                  </a:cubicBezTo>
                  <a:cubicBezTo>
                    <a:pt x="2712" y="1427649"/>
                    <a:pt x="0" y="1421103"/>
                    <a:pt x="0" y="1414276"/>
                  </a:cubicBezTo>
                  <a:lnTo>
                    <a:pt x="0" y="25738"/>
                  </a:lnTo>
                  <a:cubicBezTo>
                    <a:pt x="0" y="11523"/>
                    <a:pt x="11523" y="0"/>
                    <a:pt x="25738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66592" cy="148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24" y="2712467"/>
            <a:ext cx="6157002" cy="5986925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737630" y="4121401"/>
            <a:ext cx="9243149" cy="4583563"/>
            <a:chOff x="0" y="0"/>
            <a:chExt cx="2090636" cy="1036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90636" cy="1036721"/>
            </a:xfrm>
            <a:custGeom>
              <a:avLst/>
              <a:gdLst/>
              <a:ahLst/>
              <a:cxnLst/>
              <a:rect l="l" t="t" r="r" b="b"/>
              <a:pathLst>
                <a:path w="2090636" h="1036721">
                  <a:moveTo>
                    <a:pt x="16752" y="0"/>
                  </a:moveTo>
                  <a:lnTo>
                    <a:pt x="2073884" y="0"/>
                  </a:lnTo>
                  <a:cubicBezTo>
                    <a:pt x="2083136" y="0"/>
                    <a:pt x="2090636" y="7500"/>
                    <a:pt x="2090636" y="16752"/>
                  </a:cubicBezTo>
                  <a:lnTo>
                    <a:pt x="2090636" y="1019969"/>
                  </a:lnTo>
                  <a:cubicBezTo>
                    <a:pt x="2090636" y="1029221"/>
                    <a:pt x="2083136" y="1036721"/>
                    <a:pt x="2073884" y="1036721"/>
                  </a:cubicBezTo>
                  <a:lnTo>
                    <a:pt x="16752" y="1036721"/>
                  </a:lnTo>
                  <a:cubicBezTo>
                    <a:pt x="7500" y="1036721"/>
                    <a:pt x="0" y="1029221"/>
                    <a:pt x="0" y="1019969"/>
                  </a:cubicBezTo>
                  <a:lnTo>
                    <a:pt x="0" y="16752"/>
                  </a:lnTo>
                  <a:cubicBezTo>
                    <a:pt x="0" y="7500"/>
                    <a:pt x="7500" y="0"/>
                    <a:pt x="16752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090636" cy="1084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677355" y="4870463"/>
            <a:ext cx="7707349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93080" y="6778624"/>
            <a:ext cx="7691220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334110" y="6413182"/>
            <a:ext cx="8050190" cy="0"/>
          </a:xfrm>
          <a:prstGeom prst="line">
            <a:avLst/>
          </a:prstGeom>
          <a:ln w="19050" cap="flat">
            <a:solidFill>
              <a:srgbClr val="41624D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7737630" y="3212224"/>
            <a:ext cx="3034275" cy="499689"/>
            <a:chOff x="0" y="0"/>
            <a:chExt cx="4045700" cy="66625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202</Words>
  <Application>Microsoft Office PowerPoint</Application>
  <PresentationFormat>自定义</PresentationFormat>
  <Paragraphs>71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Chakra Petch</vt:lpstr>
      <vt:lpstr>Arial</vt:lpstr>
      <vt:lpstr>Calibri</vt:lpstr>
      <vt:lpstr>Chakra Petch Bold</vt:lpstr>
      <vt:lpstr>思源黑体 1 Bold</vt:lpstr>
      <vt:lpstr>字由点字倔强黑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绿色简约开题报告毕业论文毕业答辩ppt演示文稿 副本</dc:title>
  <dc:creator>唐玉婵</dc:creator>
  <cp:lastModifiedBy>Down Fallen</cp:lastModifiedBy>
  <cp:revision>4</cp:revision>
  <dcterms:created xsi:type="dcterms:W3CDTF">2006-08-16T00:00:00Z</dcterms:created>
  <dcterms:modified xsi:type="dcterms:W3CDTF">2024-05-09T02:57:22Z</dcterms:modified>
  <dc:identifier>DAF_BdOEznc</dc:identifier>
</cp:coreProperties>
</file>